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/>
    <p:restoredTop sz="94639"/>
  </p:normalViewPr>
  <p:slideViewPr>
    <p:cSldViewPr snapToGrid="0" snapToObjects="1">
      <p:cViewPr varScale="1">
        <p:scale>
          <a:sx n="99" d="100"/>
          <a:sy n="99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Bennett" userId="11dff3a3be085f2e" providerId="OrgId" clId="{7F97DD65-A108-4B64-8F09-D26807CB9D58}"/>
    <pc:docChg chg="custSel modSld">
      <pc:chgData name="Catherine Bennett" userId="11dff3a3be085f2e" providerId="OrgId" clId="{7F97DD65-A108-4B64-8F09-D26807CB9D58}" dt="2020-09-23T07:32:37.400" v="180" actId="313"/>
      <pc:docMkLst>
        <pc:docMk/>
      </pc:docMkLst>
      <pc:sldChg chg="modSp mod">
        <pc:chgData name="Catherine Bennett" userId="11dff3a3be085f2e" providerId="OrgId" clId="{7F97DD65-A108-4B64-8F09-D26807CB9D58}" dt="2020-09-23T07:32:37.400" v="180" actId="313"/>
        <pc:sldMkLst>
          <pc:docMk/>
          <pc:sldMk cId="4160185848" sldId="256"/>
        </pc:sldMkLst>
        <pc:spChg chg="mod">
          <ac:chgData name="Catherine Bennett" userId="11dff3a3be085f2e" providerId="OrgId" clId="{7F97DD65-A108-4B64-8F09-D26807CB9D58}" dt="2020-09-23T07:28:35.547" v="172" actId="20577"/>
          <ac:spMkLst>
            <pc:docMk/>
            <pc:sldMk cId="4160185848" sldId="256"/>
            <ac:spMk id="9" creationId="{BBE7A4DF-AF58-E94E-9EF9-D745983D2607}"/>
          </ac:spMkLst>
        </pc:spChg>
        <pc:spChg chg="mod">
          <ac:chgData name="Catherine Bennett" userId="11dff3a3be085f2e" providerId="OrgId" clId="{7F97DD65-A108-4B64-8F09-D26807CB9D58}" dt="2020-09-23T07:27:40.414" v="120" actId="20577"/>
          <ac:spMkLst>
            <pc:docMk/>
            <pc:sldMk cId="4160185848" sldId="256"/>
            <ac:spMk id="10" creationId="{3D4FEEEF-9240-034A-964F-D5EE85F0093F}"/>
          </ac:spMkLst>
        </pc:spChg>
        <pc:spChg chg="mod">
          <ac:chgData name="Catherine Bennett" userId="11dff3a3be085f2e" providerId="OrgId" clId="{7F97DD65-A108-4B64-8F09-D26807CB9D58}" dt="2020-09-23T07:27:52.568" v="140" actId="20577"/>
          <ac:spMkLst>
            <pc:docMk/>
            <pc:sldMk cId="4160185848" sldId="256"/>
            <ac:spMk id="15" creationId="{385ABD01-98FE-574C-BD26-42861BF34510}"/>
          </ac:spMkLst>
        </pc:spChg>
        <pc:spChg chg="mod">
          <ac:chgData name="Catherine Bennett" userId="11dff3a3be085f2e" providerId="OrgId" clId="{7F97DD65-A108-4B64-8F09-D26807CB9D58}" dt="2020-09-23T07:29:47.671" v="179" actId="313"/>
          <ac:spMkLst>
            <pc:docMk/>
            <pc:sldMk cId="4160185848" sldId="256"/>
            <ac:spMk id="17" creationId="{BE64BDA5-FE5E-174D-9725-04210E6C0ABD}"/>
          </ac:spMkLst>
        </pc:spChg>
        <pc:spChg chg="mod">
          <ac:chgData name="Catherine Bennett" userId="11dff3a3be085f2e" providerId="OrgId" clId="{7F97DD65-A108-4B64-8F09-D26807CB9D58}" dt="2020-09-23T07:28:58.992" v="173" actId="313"/>
          <ac:spMkLst>
            <pc:docMk/>
            <pc:sldMk cId="4160185848" sldId="256"/>
            <ac:spMk id="19" creationId="{798B4150-EE23-B643-8B72-A1828A81C5DE}"/>
          </ac:spMkLst>
        </pc:spChg>
        <pc:spChg chg="mod">
          <ac:chgData name="Catherine Bennett" userId="11dff3a3be085f2e" providerId="OrgId" clId="{7F97DD65-A108-4B64-8F09-D26807CB9D58}" dt="2020-09-23T07:32:37.400" v="180" actId="313"/>
          <ac:spMkLst>
            <pc:docMk/>
            <pc:sldMk cId="4160185848" sldId="256"/>
            <ac:spMk id="20" creationId="{2B727A6E-1C90-6446-9B19-4893F1655B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2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6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D965-A0A7-EC48-860F-1C166DD67CF5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70A5-3247-D14E-99BC-E787B4803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C3AD76-36D3-2142-9122-EA48C261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" y="-2345"/>
            <a:ext cx="10688501" cy="7562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FF533-52EE-2B44-B704-DC4B3A76A6E9}"/>
              </a:ext>
            </a:extLst>
          </p:cNvPr>
          <p:cNvSpPr txBox="1"/>
          <p:nvPr/>
        </p:nvSpPr>
        <p:spPr>
          <a:xfrm>
            <a:off x="644434" y="896983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 05/10,  02/11,  23/11,  14/12 </a:t>
            </a:r>
          </a:p>
          <a:p>
            <a:pPr algn="ctr"/>
            <a:r>
              <a:rPr lang="en-US" sz="900" b="1" dirty="0"/>
              <a:t>Sausage with Mashed Potato</a:t>
            </a:r>
          </a:p>
          <a:p>
            <a:pPr algn="ctr"/>
            <a:r>
              <a:rPr lang="en-US" sz="900" b="1" dirty="0"/>
              <a:t> or</a:t>
            </a:r>
          </a:p>
          <a:p>
            <a:pPr algn="ctr"/>
            <a:r>
              <a:rPr lang="en-US" sz="900" b="1" dirty="0"/>
              <a:t> Veggie Sausage with Mashed Potato</a:t>
            </a:r>
          </a:p>
          <a:p>
            <a:pPr algn="ctr"/>
            <a:r>
              <a:rPr lang="en-US" sz="900" b="1" dirty="0"/>
              <a:t>or </a:t>
            </a:r>
          </a:p>
          <a:p>
            <a:pPr algn="ctr"/>
            <a:r>
              <a:rPr lang="en-US" sz="900" b="1" dirty="0"/>
              <a:t>Jacket Potato with Cheese or Beans (v)</a:t>
            </a:r>
          </a:p>
          <a:p>
            <a:pPr algn="ctr"/>
            <a:r>
              <a:rPr lang="en-US" sz="900" b="1" dirty="0"/>
              <a:t> Broccoli, Carrots</a:t>
            </a:r>
          </a:p>
          <a:p>
            <a:pPr algn="ctr"/>
            <a:r>
              <a:rPr lang="en-US" sz="900" b="1" dirty="0"/>
              <a:t>Flapjack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7A4DF-AF58-E94E-9EF9-D745983D2607}"/>
              </a:ext>
            </a:extLst>
          </p:cNvPr>
          <p:cNvSpPr txBox="1"/>
          <p:nvPr/>
        </p:nvSpPr>
        <p:spPr>
          <a:xfrm>
            <a:off x="640150" y="2073310"/>
            <a:ext cx="2368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Meatballs and Pasta in a Tomato Sauce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Macaroni Cheese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Jacket Potato with Cheese or Beans</a:t>
            </a:r>
          </a:p>
          <a:p>
            <a:pPr algn="ctr"/>
            <a:r>
              <a:rPr lang="en-GB" sz="900" b="1" dirty="0"/>
              <a:t>Peas and Mixed Salad</a:t>
            </a:r>
          </a:p>
          <a:p>
            <a:pPr algn="ctr"/>
            <a:r>
              <a:rPr lang="en-GB" sz="900" b="1" dirty="0"/>
              <a:t>Pineapple Cake</a:t>
            </a:r>
          </a:p>
          <a:p>
            <a:pPr algn="ctr"/>
            <a:endParaRPr lang="en-GB" sz="900" b="1" dirty="0"/>
          </a:p>
          <a:p>
            <a:pPr algn="ctr"/>
            <a:endParaRPr lang="en-GB" sz="9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FEEEF-9240-034A-964F-D5EE85F0093F}"/>
              </a:ext>
            </a:extLst>
          </p:cNvPr>
          <p:cNvSpPr txBox="1"/>
          <p:nvPr/>
        </p:nvSpPr>
        <p:spPr>
          <a:xfrm>
            <a:off x="644434" y="3267055"/>
            <a:ext cx="2368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 Roast Chicken with Gravy &amp; Roast Potatoes or </a:t>
            </a:r>
          </a:p>
          <a:p>
            <a:pPr algn="ctr"/>
            <a:r>
              <a:rPr lang="en-GB" sz="900" b="1" dirty="0"/>
              <a:t>Quorn Fillet with Roast Potatoes (v)</a:t>
            </a:r>
          </a:p>
          <a:p>
            <a:pPr algn="ctr"/>
            <a:r>
              <a:rPr lang="en-GB" sz="900" b="1" dirty="0"/>
              <a:t> or </a:t>
            </a:r>
          </a:p>
          <a:p>
            <a:pPr algn="ctr"/>
            <a:r>
              <a:rPr lang="en-GB" sz="900" b="1" dirty="0"/>
              <a:t>Jacket Potato with Cheese or Beans (v) Broccoli, Carrots</a:t>
            </a:r>
          </a:p>
          <a:p>
            <a:pPr algn="ctr"/>
            <a:r>
              <a:rPr lang="en-GB" sz="900" b="1" dirty="0"/>
              <a:t> Strawberry Jelly and Peaches (v)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F7A91-7891-6442-94D3-6998AC87E5E6}"/>
              </a:ext>
            </a:extLst>
          </p:cNvPr>
          <p:cNvSpPr txBox="1"/>
          <p:nvPr/>
        </p:nvSpPr>
        <p:spPr>
          <a:xfrm>
            <a:off x="644434" y="4486758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Cheese &amp; Ham  Pizza (v)</a:t>
            </a:r>
          </a:p>
          <a:p>
            <a:pPr algn="ctr"/>
            <a:r>
              <a:rPr lang="en-US" sz="900" b="1" dirty="0"/>
              <a:t> or</a:t>
            </a:r>
          </a:p>
          <a:p>
            <a:pPr algn="ctr"/>
            <a:r>
              <a:rPr lang="en-US" sz="900" b="1" dirty="0"/>
              <a:t> Cheese and Tomato Pizza (v)</a:t>
            </a:r>
          </a:p>
          <a:p>
            <a:pPr algn="ctr"/>
            <a:r>
              <a:rPr lang="en-US" sz="900" b="1" dirty="0"/>
              <a:t> or </a:t>
            </a:r>
          </a:p>
          <a:p>
            <a:pPr algn="ctr"/>
            <a:r>
              <a:rPr lang="en-US" sz="900" b="1" dirty="0"/>
              <a:t>Jacket Potato with Cheese or Beans (v) </a:t>
            </a:r>
          </a:p>
          <a:p>
            <a:pPr algn="ctr"/>
            <a:r>
              <a:rPr lang="en-US" sz="900" b="1" dirty="0"/>
              <a:t>Sweetcorn</a:t>
            </a:r>
          </a:p>
          <a:p>
            <a:pPr algn="ctr"/>
            <a:r>
              <a:rPr lang="en-US" sz="900" b="1" dirty="0"/>
              <a:t> </a:t>
            </a:r>
            <a:r>
              <a:rPr lang="en-US" sz="900" b="1" dirty="0" err="1"/>
              <a:t>Krispie</a:t>
            </a:r>
            <a:r>
              <a:rPr lang="en-US" sz="900" b="1" dirty="0"/>
              <a:t> Cake</a:t>
            </a:r>
          </a:p>
          <a:p>
            <a:pPr algn="ctr"/>
            <a:r>
              <a:rPr lang="en-US" sz="900" b="1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57347-FEDC-3B43-BD08-E5B2D3D1D268}"/>
              </a:ext>
            </a:extLst>
          </p:cNvPr>
          <p:cNvSpPr txBox="1"/>
          <p:nvPr/>
        </p:nvSpPr>
        <p:spPr>
          <a:xfrm>
            <a:off x="644434" y="5724445"/>
            <a:ext cx="2368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Fish &amp; Chips with Tomato Sauce 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Cheese and Tomato Puff with Chips &amp; Tomato Sauce (v)</a:t>
            </a:r>
          </a:p>
          <a:p>
            <a:pPr algn="ctr"/>
            <a:r>
              <a:rPr lang="en-GB" sz="900" b="1" dirty="0"/>
              <a:t> or</a:t>
            </a:r>
          </a:p>
          <a:p>
            <a:pPr algn="ctr"/>
            <a:r>
              <a:rPr lang="en-GB" sz="900" b="1" dirty="0"/>
              <a:t> Jacket Potato with Cheese or Beans (v) </a:t>
            </a:r>
          </a:p>
          <a:p>
            <a:pPr algn="ctr"/>
            <a:r>
              <a:rPr lang="en-GB" sz="900" b="1" dirty="0"/>
              <a:t>Peas, Baked Beans </a:t>
            </a:r>
          </a:p>
          <a:p>
            <a:pPr algn="ctr"/>
            <a:r>
              <a:rPr lang="en-GB" sz="900" b="1" dirty="0"/>
              <a:t>Vanilla Iced Shortbread</a:t>
            </a:r>
          </a:p>
          <a:p>
            <a:pPr algn="ctr"/>
            <a:endParaRPr lang="en-GB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1BC142-DAF6-6E44-A3DF-00FFA0496ABF}"/>
              </a:ext>
            </a:extLst>
          </p:cNvPr>
          <p:cNvSpPr txBox="1"/>
          <p:nvPr/>
        </p:nvSpPr>
        <p:spPr>
          <a:xfrm>
            <a:off x="4153988" y="896983"/>
            <a:ext cx="236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12/10/,  09/11,  20/11</a:t>
            </a:r>
          </a:p>
          <a:p>
            <a:pPr algn="ctr"/>
            <a:r>
              <a:rPr lang="en-GB" sz="900" b="1" dirty="0"/>
              <a:t>Beef Burger in a Roll and Potato Wedges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Tomato Pasta Bake and Garlic Bread(v)</a:t>
            </a:r>
          </a:p>
          <a:p>
            <a:pPr algn="ctr"/>
            <a:r>
              <a:rPr lang="en-GB" sz="900" b="1" dirty="0"/>
              <a:t> or</a:t>
            </a:r>
          </a:p>
          <a:p>
            <a:pPr algn="ctr"/>
            <a:r>
              <a:rPr lang="en-GB" sz="900" b="1" dirty="0"/>
              <a:t> Jacket Potato with Cheese or Beans (v)</a:t>
            </a:r>
          </a:p>
          <a:p>
            <a:pPr algn="ctr"/>
            <a:r>
              <a:rPr lang="en-GB" sz="900" b="1" dirty="0"/>
              <a:t> Sweetcorn, Mixed Salad</a:t>
            </a:r>
          </a:p>
          <a:p>
            <a:pPr algn="ctr"/>
            <a:r>
              <a:rPr lang="en-GB" sz="900" b="1" dirty="0"/>
              <a:t>Chocolate Banana Cake</a:t>
            </a:r>
          </a:p>
          <a:p>
            <a:pPr algn="ctr"/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B98CF-8314-C54A-BFCA-ABB17FE91A51}"/>
              </a:ext>
            </a:extLst>
          </p:cNvPr>
          <p:cNvSpPr txBox="1"/>
          <p:nvPr/>
        </p:nvSpPr>
        <p:spPr>
          <a:xfrm>
            <a:off x="4153988" y="2073310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Macaroni Cheese</a:t>
            </a:r>
          </a:p>
          <a:p>
            <a:pPr algn="ctr"/>
            <a:r>
              <a:rPr lang="en-US" sz="900" b="1" dirty="0"/>
              <a:t>or</a:t>
            </a:r>
          </a:p>
          <a:p>
            <a:pPr algn="ctr"/>
            <a:r>
              <a:rPr lang="en-US" sz="900" b="1" dirty="0"/>
              <a:t>Cauliflower Cheese (v)</a:t>
            </a:r>
          </a:p>
          <a:p>
            <a:pPr algn="ctr"/>
            <a:r>
              <a:rPr lang="en-US" sz="900" b="1" dirty="0"/>
              <a:t>or </a:t>
            </a:r>
          </a:p>
          <a:p>
            <a:pPr algn="ctr"/>
            <a:r>
              <a:rPr lang="en-US" sz="900" b="1" dirty="0"/>
              <a:t>Jacket Potato with Cheese or Beans</a:t>
            </a:r>
          </a:p>
          <a:p>
            <a:pPr algn="ctr"/>
            <a:r>
              <a:rPr lang="en-US" sz="900" b="1" dirty="0"/>
              <a:t> (v)</a:t>
            </a:r>
          </a:p>
          <a:p>
            <a:pPr algn="ctr"/>
            <a:r>
              <a:rPr lang="en-US" sz="900" b="1" dirty="0"/>
              <a:t>Peas, Golden Corn</a:t>
            </a:r>
          </a:p>
          <a:p>
            <a:pPr algn="ctr"/>
            <a:r>
              <a:rPr lang="en-US" sz="900" b="1" dirty="0"/>
              <a:t> Carrot Cake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ABD01-98FE-574C-BD26-42861BF34510}"/>
              </a:ext>
            </a:extLst>
          </p:cNvPr>
          <p:cNvSpPr txBox="1"/>
          <p:nvPr/>
        </p:nvSpPr>
        <p:spPr>
          <a:xfrm>
            <a:off x="4153988" y="3267055"/>
            <a:ext cx="2368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 Roast Turkey with Gravy &amp; Roast Potatoes </a:t>
            </a:r>
          </a:p>
          <a:p>
            <a:pPr algn="ctr"/>
            <a:r>
              <a:rPr lang="en-GB" sz="900" b="1" dirty="0"/>
              <a:t>or </a:t>
            </a:r>
          </a:p>
          <a:p>
            <a:pPr algn="ctr"/>
            <a:r>
              <a:rPr lang="en-GB" sz="900" b="1" dirty="0"/>
              <a:t>Veggie Sausages with Gravy &amp; Roast Potatoes </a:t>
            </a:r>
          </a:p>
          <a:p>
            <a:pPr algn="ctr"/>
            <a:r>
              <a:rPr lang="en-GB" sz="900" b="1" dirty="0"/>
              <a:t> or </a:t>
            </a:r>
          </a:p>
          <a:p>
            <a:pPr algn="ctr"/>
            <a:r>
              <a:rPr lang="en-GB" sz="900" b="1" dirty="0"/>
              <a:t>Jacket Potato with Cheese or Beans (v) Broccoli, Carrots</a:t>
            </a:r>
          </a:p>
          <a:p>
            <a:pPr algn="ctr"/>
            <a:r>
              <a:rPr lang="en-GB" sz="900" b="1" dirty="0"/>
              <a:t> Orange Jelly and Mandarins (v)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1A464-5C03-BB41-869C-5428477430F4}"/>
              </a:ext>
            </a:extLst>
          </p:cNvPr>
          <p:cNvSpPr txBox="1"/>
          <p:nvPr/>
        </p:nvSpPr>
        <p:spPr>
          <a:xfrm>
            <a:off x="4153988" y="4486758"/>
            <a:ext cx="23687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Pepperoni Pizza</a:t>
            </a:r>
          </a:p>
          <a:p>
            <a:pPr algn="ctr"/>
            <a:r>
              <a:rPr lang="en-US" sz="900" b="1" dirty="0"/>
              <a:t>or</a:t>
            </a:r>
          </a:p>
          <a:p>
            <a:pPr algn="ctr"/>
            <a:r>
              <a:rPr lang="en-US" sz="900" b="1" dirty="0"/>
              <a:t>Cheese and Tomato Pizza</a:t>
            </a:r>
          </a:p>
          <a:p>
            <a:pPr algn="ctr"/>
            <a:r>
              <a:rPr lang="en-US" sz="900" b="1" dirty="0"/>
              <a:t>or</a:t>
            </a:r>
          </a:p>
          <a:p>
            <a:pPr algn="ctr"/>
            <a:r>
              <a:rPr lang="en-US" sz="900" b="1" dirty="0"/>
              <a:t>Jacket Potato with Cheese and Beans</a:t>
            </a:r>
          </a:p>
          <a:p>
            <a:pPr algn="ctr"/>
            <a:r>
              <a:rPr lang="en-US" sz="900" b="1" dirty="0"/>
              <a:t>Mixed Salad</a:t>
            </a:r>
          </a:p>
          <a:p>
            <a:pPr algn="ctr"/>
            <a:r>
              <a:rPr lang="en-US" sz="900" b="1" dirty="0"/>
              <a:t>Shortbread</a:t>
            </a:r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4BDA5-FE5E-174D-9725-04210E6C0ABD}"/>
              </a:ext>
            </a:extLst>
          </p:cNvPr>
          <p:cNvSpPr txBox="1"/>
          <p:nvPr/>
        </p:nvSpPr>
        <p:spPr>
          <a:xfrm>
            <a:off x="4153988" y="5724445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Fish &amp; Chips with Tomato Sauce</a:t>
            </a:r>
          </a:p>
          <a:p>
            <a:pPr algn="ctr"/>
            <a:r>
              <a:rPr lang="en-GB" sz="900" b="1" dirty="0"/>
              <a:t> or </a:t>
            </a:r>
          </a:p>
          <a:p>
            <a:pPr algn="ctr"/>
            <a:r>
              <a:rPr lang="en-GB" sz="900" b="1" dirty="0"/>
              <a:t>Cheese &amp; Tomato Pinwheel with Chips (v) 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Jacket Potato with Cheese or Beans (v) </a:t>
            </a:r>
          </a:p>
          <a:p>
            <a:pPr algn="ctr"/>
            <a:r>
              <a:rPr lang="en-GB" sz="900" b="1" dirty="0"/>
              <a:t>Peas, Baked Beans</a:t>
            </a:r>
          </a:p>
          <a:p>
            <a:pPr algn="ctr"/>
            <a:r>
              <a:rPr lang="en-GB" sz="900" b="1" dirty="0"/>
              <a:t>Raisin Flapjack</a:t>
            </a:r>
          </a:p>
          <a:p>
            <a:pPr algn="ctr"/>
            <a:endParaRPr lang="en-GB" sz="9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806FA-0C18-A64F-BC26-B08F31ACB398}"/>
              </a:ext>
            </a:extLst>
          </p:cNvPr>
          <p:cNvSpPr txBox="1"/>
          <p:nvPr/>
        </p:nvSpPr>
        <p:spPr>
          <a:xfrm>
            <a:off x="7663542" y="870856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 19/10, 16/11, 07/12 </a:t>
            </a:r>
          </a:p>
          <a:p>
            <a:pPr algn="ctr"/>
            <a:r>
              <a:rPr lang="en-GB" sz="900" b="1" dirty="0"/>
              <a:t>Hot Dog in a Roll with Potato Wedges 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Veggie Sausage in a Roll with Potato Wedges </a:t>
            </a:r>
          </a:p>
          <a:p>
            <a:pPr algn="ctr"/>
            <a:r>
              <a:rPr lang="en-GB" sz="900" b="1" dirty="0"/>
              <a:t> or</a:t>
            </a:r>
          </a:p>
          <a:p>
            <a:pPr algn="ctr"/>
            <a:r>
              <a:rPr lang="en-GB" sz="900" b="1" dirty="0"/>
              <a:t> Jacket Potato with Cheese or Beans (v) </a:t>
            </a:r>
          </a:p>
          <a:p>
            <a:pPr algn="ctr"/>
            <a:r>
              <a:rPr lang="en-GB" sz="900" b="1" dirty="0"/>
              <a:t>Golden Corn or Mixed Salad</a:t>
            </a:r>
          </a:p>
          <a:p>
            <a:pPr algn="ctr"/>
            <a:r>
              <a:rPr lang="en-GB" sz="900" b="1" dirty="0"/>
              <a:t>Vanilla Cookie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8B4150-EE23-B643-8B72-A1828A81C5DE}"/>
              </a:ext>
            </a:extLst>
          </p:cNvPr>
          <p:cNvSpPr txBox="1"/>
          <p:nvPr/>
        </p:nvSpPr>
        <p:spPr>
          <a:xfrm>
            <a:off x="7593873" y="2064601"/>
            <a:ext cx="2368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 Rainbow Chicken and Vegetable Stir Fry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Quorn Vegetable Stir Fry  (v) 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Jacket Potato with Cheese or Beans (v) </a:t>
            </a:r>
          </a:p>
          <a:p>
            <a:pPr algn="ctr"/>
            <a:r>
              <a:rPr lang="en-GB" sz="900" b="1" dirty="0"/>
              <a:t>Baked Beans or Peas</a:t>
            </a:r>
          </a:p>
          <a:p>
            <a:pPr algn="ctr"/>
            <a:r>
              <a:rPr lang="en-GB" sz="900" b="1" dirty="0"/>
              <a:t> Strawberry Mousse</a:t>
            </a:r>
            <a:endParaRPr lang="en-US" sz="9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727A6E-1C90-6446-9B19-4893F1655B8E}"/>
              </a:ext>
            </a:extLst>
          </p:cNvPr>
          <p:cNvSpPr txBox="1"/>
          <p:nvPr/>
        </p:nvSpPr>
        <p:spPr>
          <a:xfrm>
            <a:off x="7593873" y="3267055"/>
            <a:ext cx="2368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 Roast Chicken with Gravy &amp; Roast Potatoes </a:t>
            </a:r>
          </a:p>
          <a:p>
            <a:pPr algn="ctr"/>
            <a:r>
              <a:rPr lang="en-GB" sz="900" b="1" dirty="0"/>
              <a:t>Or</a:t>
            </a:r>
          </a:p>
          <a:p>
            <a:pPr algn="ctr"/>
            <a:r>
              <a:rPr lang="en-GB" sz="900" b="1" dirty="0"/>
              <a:t> Quorn Fillet &amp; Roast Potatoes (v)</a:t>
            </a:r>
          </a:p>
          <a:p>
            <a:pPr algn="ctr"/>
            <a:r>
              <a:rPr lang="en-GB" sz="900" b="1" dirty="0"/>
              <a:t> or </a:t>
            </a:r>
          </a:p>
          <a:p>
            <a:pPr algn="ctr"/>
            <a:r>
              <a:rPr lang="en-GB" sz="900" b="1" dirty="0"/>
              <a:t>Jacket Potato with Cheese or Beans (v) Broccoli, Carrots</a:t>
            </a:r>
          </a:p>
          <a:p>
            <a:pPr algn="ctr"/>
            <a:r>
              <a:rPr lang="en-GB" sz="900" b="1" dirty="0"/>
              <a:t> Strawberry Jelly and Peaches (v)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434B2E-787A-FB42-A4DF-9A8D0F060FA0}"/>
              </a:ext>
            </a:extLst>
          </p:cNvPr>
          <p:cNvSpPr txBox="1"/>
          <p:nvPr/>
        </p:nvSpPr>
        <p:spPr>
          <a:xfrm>
            <a:off x="7593873" y="4478049"/>
            <a:ext cx="2368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Cheese &amp; Ham  Pizza (v)</a:t>
            </a:r>
          </a:p>
          <a:p>
            <a:pPr algn="ctr"/>
            <a:r>
              <a:rPr lang="en-US" sz="900" b="1" dirty="0"/>
              <a:t> or</a:t>
            </a:r>
          </a:p>
          <a:p>
            <a:pPr algn="ctr"/>
            <a:r>
              <a:rPr lang="en-US" sz="900" b="1" dirty="0"/>
              <a:t> Cheese and Tomato Pizza (v)</a:t>
            </a:r>
          </a:p>
          <a:p>
            <a:pPr algn="ctr"/>
            <a:r>
              <a:rPr lang="en-US" sz="900" b="1" dirty="0"/>
              <a:t> or </a:t>
            </a:r>
          </a:p>
          <a:p>
            <a:pPr algn="ctr"/>
            <a:r>
              <a:rPr lang="en-US" sz="900" b="1" dirty="0"/>
              <a:t>Jacket Potato with Cheese or Beans (v) </a:t>
            </a:r>
          </a:p>
          <a:p>
            <a:pPr algn="ctr"/>
            <a:r>
              <a:rPr lang="en-US" sz="900" b="1" dirty="0"/>
              <a:t>Sweetcorn</a:t>
            </a:r>
          </a:p>
          <a:p>
            <a:pPr algn="ctr"/>
            <a:r>
              <a:rPr lang="en-US" sz="900" b="1" dirty="0"/>
              <a:t> Flapjack</a:t>
            </a:r>
          </a:p>
          <a:p>
            <a:pPr algn="ctr"/>
            <a:r>
              <a:rPr lang="en-US" sz="9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F9B513-6871-CD45-A095-1EF477239633}"/>
              </a:ext>
            </a:extLst>
          </p:cNvPr>
          <p:cNvSpPr txBox="1"/>
          <p:nvPr/>
        </p:nvSpPr>
        <p:spPr>
          <a:xfrm>
            <a:off x="7593873" y="5715736"/>
            <a:ext cx="23687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Fish and Chips with Tomato Sauce</a:t>
            </a:r>
          </a:p>
          <a:p>
            <a:pPr algn="ctr"/>
            <a:r>
              <a:rPr lang="en-GB" sz="900" b="1" dirty="0"/>
              <a:t> or</a:t>
            </a:r>
          </a:p>
          <a:p>
            <a:pPr algn="ctr"/>
            <a:r>
              <a:rPr lang="en-GB" sz="900" b="1" dirty="0"/>
              <a:t> Cheese &amp; Tomato Puff with Chips (v) </a:t>
            </a:r>
          </a:p>
          <a:p>
            <a:pPr algn="ctr"/>
            <a:r>
              <a:rPr lang="en-GB" sz="900" b="1" dirty="0"/>
              <a:t>or </a:t>
            </a:r>
          </a:p>
          <a:p>
            <a:pPr algn="ctr"/>
            <a:r>
              <a:rPr lang="en-GB" sz="900" b="1" dirty="0"/>
              <a:t>Jacket Potato with Cheese or Beans (v)</a:t>
            </a:r>
          </a:p>
          <a:p>
            <a:pPr algn="ctr"/>
            <a:r>
              <a:rPr lang="en-GB" sz="900" b="1" dirty="0"/>
              <a:t> Peas, Baked Beans</a:t>
            </a:r>
          </a:p>
          <a:p>
            <a:pPr algn="ctr"/>
            <a:r>
              <a:rPr lang="en-GB" sz="900" b="1" dirty="0"/>
              <a:t> Vanilla Sponge</a:t>
            </a:r>
          </a:p>
        </p:txBody>
      </p:sp>
    </p:spTree>
    <p:extLst>
      <p:ext uri="{BB962C8B-B14F-4D97-AF65-F5344CB8AC3E}">
        <p14:creationId xmlns:p14="http://schemas.microsoft.com/office/powerpoint/2010/main" val="416018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7085015A6D84A8FE8FA8BE91DDFC8" ma:contentTypeVersion="10" ma:contentTypeDescription="Create a new document." ma:contentTypeScope="" ma:versionID="02a69245e27d2be00346c0cd65748124">
  <xsd:schema xmlns:xsd="http://www.w3.org/2001/XMLSchema" xmlns:xs="http://www.w3.org/2001/XMLSchema" xmlns:p="http://schemas.microsoft.com/office/2006/metadata/properties" xmlns:ns3="bb2370dc-8910-4190-bbf8-ba1da42765ab" targetNamespace="http://schemas.microsoft.com/office/2006/metadata/properties" ma:root="true" ma:fieldsID="dab68c5cd85e369e64c7ef8f3ff5ccf2" ns3:_="">
    <xsd:import namespace="bb2370dc-8910-4190-bbf8-ba1da4276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370dc-8910-4190-bbf8-ba1da4276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9D696-8D6A-4AC7-A957-35ACD4046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370dc-8910-4190-bbf8-ba1da4276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A09F39-673C-4CD8-8CEF-CD83D174C6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2AC729-38DD-4486-AA56-E09A938271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b2370dc-8910-4190-bbf8-ba1da42765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</TotalTime>
  <Words>511</Words>
  <Application>Microsoft Office PowerPoint</Application>
  <PresentationFormat>Custom</PresentationFormat>
  <Paragraphs>107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RuthB</cp:lastModifiedBy>
  <cp:revision>6</cp:revision>
  <dcterms:created xsi:type="dcterms:W3CDTF">2020-02-12T10:32:38Z</dcterms:created>
  <dcterms:modified xsi:type="dcterms:W3CDTF">2020-09-23T12:28:10Z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0x0101006587085015A6D84A8FE8FA8BE91DDFC8</vt:lpwstr>
  </property>
</Properties>
</file>